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3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929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74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2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5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5DF7-D31F-4D0A-8330-406FA01BDCFF}" type="datetimeFigureOut">
              <a:rPr lang="en-US" smtClean="0"/>
              <a:t>5/25/2017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C763E-CF82-42B8-83BB-5D610A58E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54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4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Sauer</dc:creator>
  <cp:lastModifiedBy>Rebecca Sauer</cp:lastModifiedBy>
  <cp:revision>1</cp:revision>
  <dcterms:created xsi:type="dcterms:W3CDTF">2017-05-25T16:09:09Z</dcterms:created>
  <dcterms:modified xsi:type="dcterms:W3CDTF">2017-05-25T16:10:43Z</dcterms:modified>
</cp:coreProperties>
</file>