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302" r:id="rId8"/>
    <p:sldId id="263" r:id="rId9"/>
    <p:sldId id="30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00" r:id="rId29"/>
    <p:sldId id="28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84" r:id="rId41"/>
    <p:sldId id="295" r:id="rId42"/>
    <p:sldId id="296" r:id="rId43"/>
    <p:sldId id="297" r:id="rId44"/>
    <p:sldId id="29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76" autoAdjust="0"/>
    <p:restoredTop sz="94660"/>
  </p:normalViewPr>
  <p:slideViewPr>
    <p:cSldViewPr>
      <p:cViewPr>
        <p:scale>
          <a:sx n="66" d="100"/>
          <a:sy n="66" d="100"/>
        </p:scale>
        <p:origin x="-23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C2A4-CA4A-49D1-951D-FDB121547E33}" type="datetimeFigureOut">
              <a:rPr lang="en-US" smtClean="0"/>
              <a:pPr/>
              <a:t>5/12/15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535B5-4DC2-48B7-A085-B2DC81F74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\\Fileserver\jka\JKA_Portfolio\JKA Lectures Exhibits and Presentations\Presentations 2015\AIA Supportive Housing\png support files\03.24.15 AIA Supportive Housing_Page_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21967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\\Fileserver\jka\JKA_Portfolio\JKA Lectures Exhibits and Presentations\Presentations 2015\AIA Supportive Housing\png support files\03.24.15 AIA Supportive Housing_Page_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8"/>
            <a:ext cx="9144000" cy="6858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\\Fileserver\jka\JKA_Portfolio\JKA Lectures Exhibits and Presentations\Presentations 2015\AIA Supportive Housing\png support files\03.24.15 AIA Supportive Housing_Page_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" y="0"/>
            <a:ext cx="91436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\\Fileserver\jka\JKA_Portfolio\JKA Lectures Exhibits and Presentations\Presentations 2015\AIA Supportive Housing\png support files\03.24.15 AIA Supportive Housing_Page_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7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\\Fileserver\jka\JKA_Portfolio\JKA Lectures Exhibits and Presentations\Presentations 2015\AIA Supportive Housing\png support files\03.24.15 AIA Supportive Housing_Page_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\\Fileserver\jka\JKA_Portfolio\JKA Lectures Exhibits and Presentations\Presentations 2015\AIA Supportive Housing\png support files\03.24.15 AIA Supportive Housing_Page_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6"/>
            <a:ext cx="9144000" cy="6857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\\Fileserver\jka\JKA_Portfolio\JKA Lectures Exhibits and Presentations\Presentations 2015\AIA Supportive Housing\png support files\5- 6 irregular site - models.jpg"/>
          <p:cNvPicPr>
            <a:picLocks noChangeAspect="1" noChangeArrowheads="1"/>
          </p:cNvPicPr>
          <p:nvPr/>
        </p:nvPicPr>
        <p:blipFill>
          <a:blip r:embed="rId2" cstate="print"/>
          <a:srcRect l="9306" t="19106" r="8576" b="21360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\\Fileserver\jka\JKA_Portfolio\JKA Lectures Exhibits and Presentations\Presentations 2015\AIA Supportive Housing\png support files\03.24.15 AIA Supportive Housing_Page_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2" y="0"/>
            <a:ext cx="91416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\\Fileserver\jka\JKA_Portfolio\JKA Lectures Exhibits and Presentations\Presentations 2015\AIA Supportive Housing\png support files\03.24.15 AIA Supportive Housing_Page_16.png"/>
          <p:cNvPicPr>
            <a:picLocks noChangeAspect="1" noChangeArrowheads="1"/>
          </p:cNvPicPr>
          <p:nvPr/>
        </p:nvPicPr>
        <p:blipFill>
          <a:blip r:embed="rId2" cstate="print"/>
          <a:srcRect l="5426" r="1550"/>
          <a:stretch>
            <a:fillRect/>
          </a:stretch>
        </p:blipFill>
        <p:spPr bwMode="auto">
          <a:xfrm>
            <a:off x="0" y="152400"/>
            <a:ext cx="9144000" cy="6360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\\Fileserver\jka\JKA_Portfolio\JKA Lectures Exhibits and Presentations\Presentations 2015\AIA Supportive Housing\png support files\03.24.15 AIA Supportive Housing_Page_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28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\\Fileserver\jka\JKA_Portfolio\JKA Lectures Exhibits and Presentations\Presentations 2015\AIA Supportive Housing\png support files\03.24.15 AIA Supportive Housing_Page_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7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\\Fileserver\jka\JKA_Portfolio\JKA Lectures Exhibits and Presentations\Presentations 2015\AIA Supportive Housing\png support files\03.24.15 AIA Supportive Housing_Page_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8"/>
            <a:ext cx="9144000" cy="6858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\\Fileserver\jka\JKA_Portfolio\JKA Lectures Exhibits and Presentations\Presentations 2015\AIA Supportive Housing\png support files\03.24.15 AIA Supportive Housing_Page_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82"/>
            <a:ext cx="9144000" cy="6860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\\Fileserver\jka\JKA_Portfolio\JKA Lectures Exhibits and Presentations\Presentations 2015\AIA Supportive Housing\png support files\03.24.15 AIA Supportive Housing_Page_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\\Fileserver\jka\JKA_Portfolio\JKA Lectures Exhibits and Presentations\Presentations 2015\AIA Supportive Housing\png support files\03.24.15 AIA Supportive Housing_Page_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7" y="0"/>
            <a:ext cx="91487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\\Fileserver\jka\JKA_Portfolio\JKA Lectures Exhibits and Presentations\Presentations 2015\AIA Supportive Housing\png support files\03.24.15 AIA Supportive Housing_Page_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\\Fileserver\jka\JKA_Portfolio\JKA Lectures Exhibits and Presentations\Presentations 2015\AIA Supportive Housing\png support files\03.24.15 AIA Supportive Housing_Page_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96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\\Fileserver\jka\JKA_Portfolio\JKA Lectures Exhibits and Presentations\Presentations 2015\AIA Supportive Housing\png support files\03.24.15 AIA Supportive Housing_Page_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7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\\Fileserver\jka\JKA_Portfolio\JKA Lectures Exhibits and Presentations\Presentations 2015\AIA Supportive Housing\png support files\03.24.15 AIA Supportive Housing_Page_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6"/>
            <a:ext cx="9144000" cy="6857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\\Fileserver\jka\JKA_Portfolio\JKA Lectures Exhibits and Presentations\Presentations 2015\AIA Supportive Housing\png support files\03.24.15 AIA Supportive Housing_Page_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7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\\Fileserver\jka\JKA_Portfolio\JKA Lectures Exhibits and Presentations\Presentations 2015\AIA Supportive Housing\png support files\03.24.15 AIA Supportive Housing_Page_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64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\\Fileserver\jka\JKA_Portfolio\JKA Lectures Exhibits and Presentations\Presentations 2015\AIA Supportive Housing\png support files\03.24.15 AIA Supportive Housing_Page_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601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\\Fileserver\jka\JKA_Portfolio\JKA Lectures Exhibits and Presentations\Presentations 2015\AIA Supportive Housing\png support files\03.24.15 AIA Supportive Housing_Page_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6"/>
            <a:ext cx="9144000" cy="6857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\\Fileserver\jka\JKA_Portfolio\JKA Lectures Exhibits and Presentations\Presentations 2015\AIA Supportive Housing\png support files\03.24.15 AIA Supportive Housing_Page_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\\Fileserver\jka\JKA_Portfolio\JKA Lectures Exhibits and Presentations\Presentations 2015\AIA Supportive Housing\png support files\03.24.15 AIA Supportive Housing_Page_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6701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\\Fileserver\jka\JKA_Portfolio\JKA Lectures Exhibits and Presentations\Presentations 2015\AIA Supportive Housing\png support files\03.24.15 AIA Supportive Housing_Page_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63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\\Fileserver\jka\JKA_Portfolio\JKA Lectures Exhibits and Presentations\Presentations 2015\AIA Supportive Housing\png support files\03.24.15 AIA Supportive Housing_Page_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\\Fileserver\jka\JKA_Portfolio\JKA Lectures Exhibits and Presentations\Presentations 2015\AIA Supportive Housing\png support files\03.24.15 AIA Supportive Housing_Page_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\\Fileserver\jka\JKA_Portfolio\JKA Lectures Exhibits and Presentations\Presentations 2015\AIA Supportive Housing\png support files\03.24.15 AIA Supportive Housing_Page_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3999" cy="6858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\\Fileserver\jka\JKA_Portfolio\JKA Lectures Exhibits and Presentations\Presentations 2015\AIA Supportive Housing\png support files\03.24.15 AIA Supportive Housing_Page_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\\Fileserver\jka\JKA_Portfolio\JKA Lectures Exhibits and Presentations\Presentations 2015\AIA Supportive Housing\png support files\03.24.15 AIA Supportive Housing_Page_3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60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3" name="Picture 3" descr="\\Fileserver\jka\JKA_Portfolio\JKA Lectures Exhibits and Presentations\Presentations 2015\AIA Supportive Housing\png support files\03.24.15 AIA Supportive Housing_Page_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6"/>
            <a:ext cx="9144000" cy="6857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\\Fileserver\jka\JKA_Portfolio\JKA Lectures Exhibits and Presentations\Presentations 2015\AIA Supportive Housing\png support files\03.24.15 AIA Supportive Housing_Page_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" y="0"/>
            <a:ext cx="91436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\\Fileserver\jka\JKA_Portfolio\JKA Lectures Exhibits and Presentations\Presentations 2015\AIA Supportive Housing\png support files\03.24.15 AIA Supportive Housing_Page_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\\Fileserver\jka\JKA_Portfolio\JKA Lectures Exhibits and Presentations\Presentations 2015\AIA Supportive Housing\png support files\03.24.15 AIA Supportive Housing_Page_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95"/>
            <a:ext cx="9143999" cy="6860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\\Fileserver\jka\JKA_Portfolio\JKA Lectures Exhibits and Presentations\Presentations 2015\AIA Supportive Housing\png support files\03.24.15 AIA Supportive Housing_Page_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98"/>
            <a:ext cx="9144000" cy="685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\\Fileserver\jka\JKA_Portfolio\JKA Lectures Exhibits and Presentations\Presentations 2015\AIA Supportive Housing\png support files\03.24.15 AIA Supportive Housing_Page_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94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\\Fileserver\jka\JKA_Portfolio\JKA Lectures Exhibits and Presentations\Presentations 2015\AIA Supportive Housing\png support files\03.24.15 AIA Supportive Housing_Page_4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628"/>
            <a:ext cx="9144000" cy="6890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NDREA\Desktop\pag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4094"/>
            <a:ext cx="9144000" cy="5916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\\Fileserver\jka\JKA_Portfolio\JKA Lectures Exhibits and Presentations\Presentations 2015\AIA Supportive Housing\png support files\03.24.15 AIA Supportive Housing_Page_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8"/>
            <a:ext cx="9144000" cy="6858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\\Fileserver\jka\JKA_Portfolio\JKA Lectures Exhibits and Presentations\Presentations 2015\AIA Supportive Housing\png support files\03.24.15 AIA Supportive Housing_Page_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8"/>
            <a:ext cx="9144000" cy="6858298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381000" y="5334000"/>
            <a:ext cx="8458200" cy="0"/>
          </a:xfrm>
          <a:prstGeom prst="line">
            <a:avLst/>
          </a:prstGeom>
          <a:ln>
            <a:solidFill>
              <a:srgbClr val="FF373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2" descr="\\Fileserver\jka\JKA_Portfolio\JKA Lectures Exhibits and Presentations\Presentations 2015\AIA Supportive Housing\png support files\03.24.15 AIA Supportive Housing_Page_04.png"/>
          <p:cNvPicPr>
            <a:picLocks noChangeAspect="1" noChangeArrowheads="1"/>
          </p:cNvPicPr>
          <p:nvPr/>
        </p:nvPicPr>
        <p:blipFill>
          <a:blip r:embed="rId3" cstate="print"/>
          <a:srcRect t="70000" b="23333"/>
          <a:stretch>
            <a:fillRect/>
          </a:stretch>
        </p:blipFill>
        <p:spPr bwMode="auto">
          <a:xfrm>
            <a:off x="0" y="5562600"/>
            <a:ext cx="9143601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ANDREA\Desktop\pag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4094"/>
            <a:ext cx="9144000" cy="5916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ANDREA\Desktop\pag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4094"/>
            <a:ext cx="9144000" cy="59167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5094982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3737"/>
                </a:solidFill>
                <a:latin typeface="Franklin Gothic Heavy" pitchFamily="34" charset="0"/>
              </a:rPr>
              <a:t>$154/</a:t>
            </a:r>
          </a:p>
          <a:p>
            <a:pPr algn="ctr"/>
            <a:r>
              <a:rPr lang="en-US" sz="3200" dirty="0" smtClean="0">
                <a:solidFill>
                  <a:srgbClr val="FF3737"/>
                </a:solidFill>
                <a:latin typeface="Franklin Gothic Heavy" pitchFamily="34" charset="0"/>
              </a:rPr>
              <a:t>week</a:t>
            </a:r>
            <a:endParaRPr lang="en-US" sz="3200" dirty="0">
              <a:solidFill>
                <a:srgbClr val="FF3737"/>
              </a:solidFill>
              <a:latin typeface="Franklin Gothic Heav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5094982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3737"/>
                </a:solidFill>
                <a:latin typeface="Franklin Gothic Heavy" pitchFamily="34" charset="0"/>
              </a:rPr>
              <a:t>$106/</a:t>
            </a:r>
          </a:p>
          <a:p>
            <a:pPr algn="ctr"/>
            <a:r>
              <a:rPr lang="en-US" sz="3200" dirty="0" smtClean="0">
                <a:solidFill>
                  <a:srgbClr val="FF3737"/>
                </a:solidFill>
                <a:latin typeface="Franklin Gothic Heavy" pitchFamily="34" charset="0"/>
              </a:rPr>
              <a:t>week</a:t>
            </a:r>
            <a:endParaRPr lang="en-US" sz="3200" dirty="0">
              <a:solidFill>
                <a:srgbClr val="FF3737"/>
              </a:solidFill>
              <a:latin typeface="Franklin Gothic Heavy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5094982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3737"/>
                </a:solidFill>
                <a:latin typeface="Franklin Gothic Heavy" pitchFamily="34" charset="0"/>
              </a:rPr>
              <a:t>$117/</a:t>
            </a:r>
          </a:p>
          <a:p>
            <a:pPr algn="ctr"/>
            <a:r>
              <a:rPr lang="en-US" sz="3200" dirty="0" smtClean="0">
                <a:solidFill>
                  <a:srgbClr val="FF3737"/>
                </a:solidFill>
                <a:latin typeface="Franklin Gothic Heavy" pitchFamily="34" charset="0"/>
              </a:rPr>
              <a:t>week</a:t>
            </a:r>
            <a:endParaRPr lang="en-US" sz="3200" dirty="0">
              <a:solidFill>
                <a:srgbClr val="FF3737"/>
              </a:solidFill>
              <a:latin typeface="Franklin Gothic Heavy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5094982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3737"/>
                </a:solidFill>
                <a:latin typeface="Franklin Gothic Heavy" pitchFamily="34" charset="0"/>
              </a:rPr>
              <a:t>$130/</a:t>
            </a:r>
          </a:p>
          <a:p>
            <a:pPr algn="ctr"/>
            <a:r>
              <a:rPr lang="en-US" sz="3200" dirty="0" smtClean="0">
                <a:solidFill>
                  <a:srgbClr val="FF3737"/>
                </a:solidFill>
                <a:latin typeface="Franklin Gothic Heavy" pitchFamily="34" charset="0"/>
              </a:rPr>
              <a:t>week</a:t>
            </a:r>
            <a:endParaRPr lang="en-US" sz="3200" dirty="0">
              <a:solidFill>
                <a:srgbClr val="FF3737"/>
              </a:solidFill>
              <a:latin typeface="Franklin Gothic Heavy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16</Words>
  <Application>Microsoft Macintosh PowerPoint</Application>
  <PresentationFormat>On-screen Show (4:3)</PresentationFormat>
  <Paragraphs>8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</dc:creator>
  <cp:lastModifiedBy>Sarah Schenck</cp:lastModifiedBy>
  <cp:revision>23</cp:revision>
  <dcterms:created xsi:type="dcterms:W3CDTF">2015-04-07T14:47:36Z</dcterms:created>
  <dcterms:modified xsi:type="dcterms:W3CDTF">2015-05-12T09:23:14Z</dcterms:modified>
</cp:coreProperties>
</file>