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B4EA5E2-C0FF-4EE5-9DB7-5FB66F55CA1E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4ADC-BCF6-4556-B405-2479147E972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052FCF-FE0D-4C47-88D6-8D9AA4F6CE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4ADC-BCF6-4556-B405-2479147E972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2FCF-FE0D-4C47-88D6-8D9AA4F6C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4ADC-BCF6-4556-B405-2479147E972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2FCF-FE0D-4C47-88D6-8D9AA4F6C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4ADC-BCF6-4556-B405-2479147E972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2FCF-FE0D-4C47-88D6-8D9AA4F6C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4ADC-BCF6-4556-B405-2479147E972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2FCF-FE0D-4C47-88D6-8D9AA4F6CE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4ADC-BCF6-4556-B405-2479147E972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2FCF-FE0D-4C47-88D6-8D9AA4F6C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4ADC-BCF6-4556-B405-2479147E972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2FCF-FE0D-4C47-88D6-8D9AA4F6C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4ADC-BCF6-4556-B405-2479147E972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2FCF-FE0D-4C47-88D6-8D9AA4F6C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4ADC-BCF6-4556-B405-2479147E972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2FCF-FE0D-4C47-88D6-8D9AA4F6C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4ADC-BCF6-4556-B405-2479147E972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2FCF-FE0D-4C47-88D6-8D9AA4F6CE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4ADC-BCF6-4556-B405-2479147E972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2FCF-FE0D-4C47-88D6-8D9AA4F6CE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9254ADC-BCF6-4556-B405-2479147E972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052FCF-FE0D-4C47-88D6-8D9AA4F6CE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Derek Kelly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6629400" cy="1219201"/>
          </a:xfrm>
        </p:spPr>
        <p:txBody>
          <a:bodyPr/>
          <a:lstStyle/>
          <a:p>
            <a:r>
              <a:rPr lang="en-US" dirty="0" smtClean="0"/>
              <a:t>Castle Gardens, The Fortune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8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429000"/>
            <a:ext cx="5105400" cy="2697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Architect: </a:t>
            </a:r>
            <a:r>
              <a:rPr lang="en-US" dirty="0" smtClean="0"/>
              <a:t>Curtis + Ginsberg Architects LLP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Developer: </a:t>
            </a:r>
            <a:r>
              <a:rPr lang="en-US" dirty="0" err="1" smtClean="0"/>
              <a:t>Lettire</a:t>
            </a:r>
            <a:r>
              <a:rPr lang="en-US" dirty="0" smtClean="0"/>
              <a:t> Construction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Landscape Architect: </a:t>
            </a:r>
            <a:r>
              <a:rPr lang="en-US" dirty="0" smtClean="0"/>
              <a:t>Donna </a:t>
            </a:r>
            <a:r>
              <a:rPr lang="en-US" dirty="0" err="1" smtClean="0"/>
              <a:t>Waldavage</a:t>
            </a:r>
            <a:endParaRPr lang="en-US" dirty="0"/>
          </a:p>
        </p:txBody>
      </p:sp>
      <p:pic>
        <p:nvPicPr>
          <p:cNvPr id="6" name="Picture 2" descr="C:\Users\rpagliuco\Desktop\0703 sw perspec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54162"/>
            <a:ext cx="32004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pagliuco\AppData\Local\Microsoft\Windows\Temporary Internet Files\Content.Outlook\P5VCEHD3\4990497653_f87e7587c8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267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3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828800"/>
            <a:ext cx="3352800" cy="4297363"/>
          </a:xfrm>
        </p:spPr>
        <p:txBody>
          <a:bodyPr/>
          <a:lstStyle/>
          <a:p>
            <a:r>
              <a:rPr lang="en-US" dirty="0" smtClean="0"/>
              <a:t>625 West 140</a:t>
            </a:r>
            <a:r>
              <a:rPr lang="en-US" baseline="30000" dirty="0" smtClean="0"/>
              <a:t>th</a:t>
            </a:r>
            <a:r>
              <a:rPr lang="en-US" dirty="0" smtClean="0"/>
              <a:t> Street, Manhattan</a:t>
            </a:r>
          </a:p>
          <a:p>
            <a:endParaRPr lang="en-US" dirty="0"/>
          </a:p>
          <a:p>
            <a:r>
              <a:rPr lang="en-US" dirty="0" smtClean="0"/>
              <a:t>114 units</a:t>
            </a:r>
          </a:p>
          <a:p>
            <a:endParaRPr lang="en-US" dirty="0"/>
          </a:p>
          <a:p>
            <a:r>
              <a:rPr lang="en-US" dirty="0" smtClean="0"/>
              <a:t>Mix of 1,2, and 3 bedroom apartments</a:t>
            </a:r>
            <a:endParaRPr lang="en-US" dirty="0"/>
          </a:p>
        </p:txBody>
      </p:sp>
      <p:pic>
        <p:nvPicPr>
          <p:cNvPr id="2050" name="Picture 2" descr="C:\Users\rpagliuco\AppData\Local\Microsoft\Windows\Temporary Internet Files\Content.Outlook\P5VCEHD3\0703 entrance lobby_Credited_110308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724400" cy="53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pagliuco\Desktop\0703 studio apt interior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8088"/>
            <a:ext cx="7162800" cy="56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5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2286000" cy="4068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rpagliuco\Desktop\0703 10fl community 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26643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6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rpagliuco\AppData\Local\Microsoft\Windows\Temporary Internet Files\Content.Outlook\P5VCEHD3\4990502015_b9968bbe6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8343"/>
            <a:ext cx="6248400" cy="652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3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981200"/>
            <a:ext cx="2286000" cy="4068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rpagliuco\Desktop\0703 roof gar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0512" cy="586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05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243</TotalTime>
  <Words>43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Apothecary</vt:lpstr>
      <vt:lpstr>Castle Gardens, The Fortune Society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 Gardens, The Fortune Society</dc:title>
  <dc:creator>Robin Pagliuco</dc:creator>
  <cp:lastModifiedBy>Sarah Schenck</cp:lastModifiedBy>
  <cp:revision>5</cp:revision>
  <dcterms:created xsi:type="dcterms:W3CDTF">2015-04-13T16:03:51Z</dcterms:created>
  <dcterms:modified xsi:type="dcterms:W3CDTF">2015-05-11T20:19:54Z</dcterms:modified>
</cp:coreProperties>
</file>